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slide" Target="slides/slide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2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1c285cb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a1c285cb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a1c285cbd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d922d6f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8fd922d6f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55b096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e655b096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655b0969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e59126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79e59126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79e59126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9e591262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79e591262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79e5912624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55b0969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e655b0969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655b0969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176228ca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f176228ca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f176228ca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59f6ffc2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59f6ffc2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59f6ffc2f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59f6ffc2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e59f6ffc2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59f6ffc2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403311" y="2249145"/>
            <a:ext cx="6977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2024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IPR #6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9982976" y="6149300"/>
            <a:ext cx="18402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12 Aug 24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15425" y="6149300"/>
            <a:ext cx="3143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Llanas, C/Parry, &amp; C/Griffin 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208525" y="1320812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Schedule </a:t>
            </a: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Rooms (Reserved)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 flipH="1" rot="10800000">
            <a:off x="1385027" y="5312605"/>
            <a:ext cx="94656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1728476" y="5491913"/>
            <a:ext cx="91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2722309" y="4352080"/>
            <a:ext cx="6791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8054" l="0" r="0" t="35973"/>
          <a:stretch/>
        </p:blipFill>
        <p:spPr>
          <a:xfrm>
            <a:off x="941462" y="513512"/>
            <a:ext cx="10290176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-21374" y="648388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208588" y="1377975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Schedule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Rooms (Reserved)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Schedule</a:t>
            </a:r>
            <a:r>
              <a:rPr lang="en-US" sz="4300">
                <a:solidFill>
                  <a:srgbClr val="002060"/>
                </a:solidFill>
              </a:rPr>
              <a:t>s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180900" y="1378000"/>
            <a:ext cx="59490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 22nd – Main Auditorium (Cadre Led):</a:t>
            </a:r>
            <a:endParaRPr sz="1700" u="sng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0700-0755: Volunteers Arrive/Set-Up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0800-0900: In-Processing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0905-0920: Commander’s Introduction/Intent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0925-1140: Cadre Introductions/Paperwork/Wings Breakdown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1145-1200: Questions for Cadre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1200: Prospects Dismissed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1205-1300: Volunteers Clean-Up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129900" y="1320813"/>
            <a:ext cx="59490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 23rd – Main Auditorium (Cadet Led): </a:t>
            </a:r>
            <a:endParaRPr sz="1700" u="sng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0700-0755: Volunteers Arrive/Set-Up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0800-0900: In-Processing/Check-In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Char char="-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Auditorium: Flight Time/Introductions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0900-0910: Wrap Up Flight Time/Transition To Rotations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0915-1140: Group Rotations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1145-1155: Wrap Up Rotations/Transition To Main Auditorium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1200-1300: Club/Wingstaff Introductions (8 min. max)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1300: Prospects Dismissed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1305-1400: Volunteers Clean-Up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Rotations</a:t>
            </a:r>
            <a:r>
              <a:rPr lang="en-US" sz="4300">
                <a:solidFill>
                  <a:srgbClr val="002060"/>
                </a:solidFill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80900" y="1378000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0915 – 1000: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1.120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 sz="16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048200" y="1377975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1005 – 1050: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1.120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915500" y="1377988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1055 – 1140: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1.120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A/B/C Guide: C/Vallor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D/W/X Guide: C/Branson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Y/Z Guide: C/Superales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Tour</a:t>
            </a:r>
            <a:r>
              <a:rPr lang="en-US" sz="4300">
                <a:solidFill>
                  <a:srgbClr val="002060"/>
                </a:solidFill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180900" y="1378000"/>
            <a:ext cx="11676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 Directions: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Building -&gt; Detachment -&gt; Student Union -&gt; Rec Fields -&gt; Rec Center -&gt; Sombrilla -&gt; Main Building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 b="0" l="25104" r="0" t="0"/>
          <a:stretch/>
        </p:blipFill>
        <p:spPr>
          <a:xfrm>
            <a:off x="180900" y="2233300"/>
            <a:ext cx="11787599" cy="39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</a:t>
            </a:r>
            <a:endParaRPr b="0" i="0" sz="3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-21299" y="649343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113125" y="14094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5864825" y="1271375"/>
            <a:ext cx="5952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13" y="1561863"/>
            <a:ext cx="112871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Club/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Wingstaff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Representatives</a:t>
            </a:r>
            <a:endParaRPr b="0" i="0" sz="3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-21299" y="649343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6113125" y="14094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864825" y="1271375"/>
            <a:ext cx="59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80900" y="1409475"/>
            <a:ext cx="5952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Booster: C/Rodriguez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AAS: C/Fanning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Honor Guard: C/Gibson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Victory: C/Graschel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i5: C/Fanning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Silver Wings: C/Kiang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0027764" y="5427856"/>
            <a:ext cx="1789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Connor Griffin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Inspector General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461499" y="3261227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Colonel Shelby Schrecker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Wing Commander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8394374" y="3237918"/>
            <a:ext cx="211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Colonel Joshua Davidson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Chief of Staff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4104650" y="5427856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Mary Vallor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Deputy Commander of Operations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7234628" y="5394440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Cody Funke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Deputy Commander of Combat Support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5">
            <a:alphaModFix/>
          </a:blip>
          <a:srcRect b="8974" l="0" r="0" t="8761"/>
          <a:stretch/>
        </p:blipFill>
        <p:spPr>
          <a:xfrm>
            <a:off x="4291491" y="3825349"/>
            <a:ext cx="962646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8601" y="1561875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730" y="3825349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70942" y="1587815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41302" y="3858764"/>
            <a:ext cx="962644" cy="15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800"/>
              <a:t>Rooms to Reserve</a:t>
            </a:r>
            <a:endParaRPr b="0" i="0" sz="3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180900" y="1320812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300" y="3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  </a:t>
            </a:r>
            <a:endParaRPr i="0" sz="43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/>
          <p:nvPr/>
        </p:nvSpPr>
        <p:spPr>
          <a:xfrm>
            <a:off x="219325" y="1397700"/>
            <a:ext cx="117492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Updates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Snacks - 40 fruit snacks, 32 snack bars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Waters - 160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Wristbands</a:t>
            </a: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R, P, G, Y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Aid Kit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Signs - Directional (2), Height and weight (2), Physical (1), LRS (1) QR codes (2)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 - Ordered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GLPs - 10 copies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Paperwork - Schedule of group rotations (11) , Extra </a:t>
            </a: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Radios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Chairs and Tables for check-in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5949150" y="1385725"/>
            <a:ext cx="585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